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FD798-3DD8-C746-38A9-F4343A43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37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12</cp:revision>
  <dcterms:created xsi:type="dcterms:W3CDTF">2023-11-10T22:51:12Z</dcterms:created>
  <dcterms:modified xsi:type="dcterms:W3CDTF">2023-12-13T23:02:39Z</dcterms:modified>
</cp:coreProperties>
</file>